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2"/>
  </p:notesMasterIdLst>
  <p:sldIdLst>
    <p:sldId id="256" r:id="rId2"/>
    <p:sldId id="258" r:id="rId3"/>
    <p:sldId id="265" r:id="rId4"/>
    <p:sldId id="259" r:id="rId5"/>
    <p:sldId id="260" r:id="rId6"/>
    <p:sldId id="257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F8872-3654-4119-B774-36C6861F3E15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uk-UA"/>
              <a:t>Відредагуйте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25424-72C8-47BF-A181-BC7F99CF9662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45494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8801-9AD0-47CF-B73B-FEDDF3ED0C19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31731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325424-72C8-47BF-A181-BC7F99CF9662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50782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53321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Відредагуйте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7540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uk-UA"/>
              <a:t>Відредагуйте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65842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Відредагуйте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38885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Відредагуйте стиль зразка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65429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uk-UA"/>
              <a:t>Відредагуйте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uk-UA"/>
              <a:t>Відредагуйте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10431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Відредагуйте стиль зразка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uk-UA"/>
              <a:t>Відредагуйте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uk-UA"/>
              <a:t>Відредагуйте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Відредагуйте стиль зразка тексту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247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51829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06424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uk-UA"/>
              <a:t>Відредагуйте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Відредагуйте стиль зразка тексту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97189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Відредагуйте стиль зразка тексту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9101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11C9CB4-2671-405F-ABDF-3816CAB260C3}" type="datetimeFigureOut">
              <a:rPr lang="uk-UA" smtClean="0"/>
              <a:t>03.03.2021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A1F7096B-026A-4A4E-87D1-2C8E6DE37AA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53963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724D85-806D-4FCD-9123-1EA44D839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0326" y="1748749"/>
            <a:ext cx="8075099" cy="1933564"/>
          </a:xfrm>
        </p:spPr>
        <p:txBody>
          <a:bodyPr>
            <a:normAutofit fontScale="90000"/>
          </a:bodyPr>
          <a:lstStyle/>
          <a:p>
            <a:r>
              <a:rPr lang="en-US" sz="8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Smart</a:t>
            </a:r>
            <a:r>
              <a:rPr lang="en-US" sz="8000" dirty="0"/>
              <a:t> </a:t>
            </a:r>
            <a:r>
              <a:rPr lang="en-US" sz="8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snacking</a:t>
            </a:r>
            <a:endParaRPr lang="uk-UA" sz="8000" dirty="0"/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6CC8A8A3-A362-4446-A257-67F0EE9CCF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488818"/>
            <a:ext cx="2672862" cy="36918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Created by Olga </a:t>
            </a:r>
            <a:r>
              <a:rPr lang="en-US" dirty="0" err="1"/>
              <a:t>Kravets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16505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56307E-1AD9-4F38-A56F-89E3A80F6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2468"/>
            <a:ext cx="12192000" cy="1320800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Thank you!</a:t>
            </a:r>
            <a:endParaRPr lang="uk-UA" sz="6600" dirty="0"/>
          </a:p>
        </p:txBody>
      </p:sp>
    </p:spTree>
    <p:extLst>
      <p:ext uri="{BB962C8B-B14F-4D97-AF65-F5344CB8AC3E}">
        <p14:creationId xmlns:p14="http://schemas.microsoft.com/office/powerpoint/2010/main" val="1642635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aramel Biscuits recipe | Australia's Best Recipes">
            <a:extLst>
              <a:ext uri="{FF2B5EF4-FFF2-40B4-BE49-F238E27FC236}">
                <a16:creationId xmlns:a16="http://schemas.microsoft.com/office/drawing/2014/main" id="{1141E926-F607-41F7-A596-B9E32D030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20" y="493613"/>
            <a:ext cx="4039754" cy="26889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The BEST Red Velvet Cake - Live Well Bake Often">
            <a:extLst>
              <a:ext uri="{FF2B5EF4-FFF2-40B4-BE49-F238E27FC236}">
                <a16:creationId xmlns:a16="http://schemas.microsoft.com/office/drawing/2014/main" id="{53FC1BE8-FD86-421D-8CC1-6920CC402D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0787" y="2006916"/>
            <a:ext cx="3702295" cy="37022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hocolate - Wikipedia">
            <a:extLst>
              <a:ext uri="{FF2B5EF4-FFF2-40B4-BE49-F238E27FC236}">
                <a16:creationId xmlns:a16="http://schemas.microsoft.com/office/drawing/2014/main" id="{F4F4D344-7DF5-4E32-8D6E-BD22DBECD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682218"/>
            <a:ext cx="3298874" cy="29689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270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 descr="Limit children's snacks to 100 calories, health body says - BBC News">
            <a:extLst>
              <a:ext uri="{FF2B5EF4-FFF2-40B4-BE49-F238E27FC236}">
                <a16:creationId xmlns:a16="http://schemas.microsoft.com/office/drawing/2014/main" id="{F7C5DDBE-3529-4D8F-848B-008132124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7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823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e won't soak up anything, confirm pub crisps">
            <a:extLst>
              <a:ext uri="{FF2B5EF4-FFF2-40B4-BE49-F238E27FC236}">
                <a16:creationId xmlns:a16="http://schemas.microsoft.com/office/drawing/2014/main" id="{1B38AD0C-9E4E-44C1-918D-8D5CAF798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140" y="570854"/>
            <a:ext cx="5083688" cy="28581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You'll Never Believe What's In Movie Theater Popcorn | Rare">
            <a:extLst>
              <a:ext uri="{FF2B5EF4-FFF2-40B4-BE49-F238E27FC236}">
                <a16:creationId xmlns:a16="http://schemas.microsoft.com/office/drawing/2014/main" id="{65E7DDB8-DF58-4250-9202-E22CE16C2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828" y="338738"/>
            <a:ext cx="4416939" cy="29392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luten-Free Cracker Brand List">
            <a:extLst>
              <a:ext uri="{FF2B5EF4-FFF2-40B4-BE49-F238E27FC236}">
                <a16:creationId xmlns:a16="http://schemas.microsoft.com/office/drawing/2014/main" id="{E7F2021F-8D5F-4889-B28D-58A0F56DA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0524" y="2977195"/>
            <a:ext cx="4624519" cy="3085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Next-level noodles">
            <a:extLst>
              <a:ext uri="{FF2B5EF4-FFF2-40B4-BE49-F238E27FC236}">
                <a16:creationId xmlns:a16="http://schemas.microsoft.com/office/drawing/2014/main" id="{D1DA5517-09D5-41DE-9697-02EB6E0E8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975" y="3429000"/>
            <a:ext cx="4624519" cy="29392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7129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ruity Round Lolly Pops 10cm Diameter All Natural -  treasureislandsweets.co.uk">
            <a:extLst>
              <a:ext uri="{FF2B5EF4-FFF2-40B4-BE49-F238E27FC236}">
                <a16:creationId xmlns:a16="http://schemas.microsoft.com/office/drawing/2014/main" id="{77B240FF-24A6-44F7-9054-AEA77AEF9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0694" y="411329"/>
            <a:ext cx="4949803" cy="26518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ropical Dried Fruit From Asia - Buy Dried Fruit,Tropical Dried Fruit,Dried  Fruit Products Product on Alibaba.com">
            <a:extLst>
              <a:ext uri="{FF2B5EF4-FFF2-40B4-BE49-F238E27FC236}">
                <a16:creationId xmlns:a16="http://schemas.microsoft.com/office/drawing/2014/main" id="{00E703AD-0595-4014-8C53-43DABCF41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542" y="3063203"/>
            <a:ext cx="3453539" cy="3453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w To Make Fruit Leather - The Daring Gourmet">
            <a:extLst>
              <a:ext uri="{FF2B5EF4-FFF2-40B4-BE49-F238E27FC236}">
                <a16:creationId xmlns:a16="http://schemas.microsoft.com/office/drawing/2014/main" id="{DF129238-F34E-4932-B2A5-9D1E965F5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497" y="1270576"/>
            <a:ext cx="4431696" cy="2938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6889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94ECA5-5B66-4E85-ACD6-961203AC0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738" y="2309248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Healthy snack ideas</a:t>
            </a:r>
            <a:endParaRPr lang="uk-UA" sz="5400" dirty="0"/>
          </a:p>
        </p:txBody>
      </p:sp>
      <p:pic>
        <p:nvPicPr>
          <p:cNvPr id="1028" name="Picture 4" descr="Smart Snacking 101 - Feed Your Potential">
            <a:extLst>
              <a:ext uri="{FF2B5EF4-FFF2-40B4-BE49-F238E27FC236}">
                <a16:creationId xmlns:a16="http://schemas.microsoft.com/office/drawing/2014/main" id="{26795DCB-9C64-4B08-B6B8-8BA996741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882" y="4090481"/>
            <a:ext cx="3169920" cy="1739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Smart Snacking Tips to Keep You from Overeating | Jillian Michaels">
            <a:extLst>
              <a:ext uri="{FF2B5EF4-FFF2-40B4-BE49-F238E27FC236}">
                <a16:creationId xmlns:a16="http://schemas.microsoft.com/office/drawing/2014/main" id="{3D58C3FB-81C3-4D7D-B456-D62635B68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71" y="280321"/>
            <a:ext cx="3128990" cy="164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Smart Snacking at Work – Can You do it? – Unicorn and Co">
            <a:extLst>
              <a:ext uri="{FF2B5EF4-FFF2-40B4-BE49-F238E27FC236}">
                <a16:creationId xmlns:a16="http://schemas.microsoft.com/office/drawing/2014/main" id="{4401CF41-312D-45CB-8EBD-F05A3992A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6838" y="4082925"/>
            <a:ext cx="3094072" cy="1739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Smart Snacking">
            <a:extLst>
              <a:ext uri="{FF2B5EF4-FFF2-40B4-BE49-F238E27FC236}">
                <a16:creationId xmlns:a16="http://schemas.microsoft.com/office/drawing/2014/main" id="{30B197C9-C7A2-49B5-9123-B93437EE5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581" y="208277"/>
            <a:ext cx="3128990" cy="178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354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1FA216-8819-458E-BD4C-7645C6950F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DEEBE6-FC69-4C71-BE40-2DDE19C3A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836" y="1240637"/>
            <a:ext cx="6444976" cy="2554068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7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Fruit and vegetable ideas</a:t>
            </a:r>
            <a:endParaRPr lang="uk-UA" sz="7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5563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Healthy Breakfast Background Stock Photo - Image of juice, croissant:  120917296">
            <a:extLst>
              <a:ext uri="{FF2B5EF4-FFF2-40B4-BE49-F238E27FC236}">
                <a16:creationId xmlns:a16="http://schemas.microsoft.com/office/drawing/2014/main" id="{1C4CD03F-EE1C-4ADB-9ED4-470955F1F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88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DEEBE6-FC69-4C71-BE40-2DDE19C3A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512" y="1901818"/>
            <a:ext cx="6444976" cy="2554068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sz="7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More snack ideas</a:t>
            </a:r>
            <a:endParaRPr lang="uk-UA" sz="7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46850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8EE5DF-601D-4DF8-A33B-0FDD97E22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284" y="618978"/>
            <a:ext cx="11732458" cy="1620912"/>
          </a:xfrm>
        </p:spPr>
        <p:txBody>
          <a:bodyPr>
            <a:normAutofit fontScale="90000"/>
          </a:bodyPr>
          <a:lstStyle/>
          <a:p>
            <a:br>
              <a:rPr lang="en-US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br>
              <a:rPr lang="en-US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r>
              <a:rPr lang="en-US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Smart snacking tips </a:t>
            </a:r>
            <a:br>
              <a:rPr lang="en-US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br>
              <a:rPr lang="en-US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endParaRPr lang="uk-UA" sz="60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4" name="Прямокутник 3">
            <a:extLst>
              <a:ext uri="{FF2B5EF4-FFF2-40B4-BE49-F238E27FC236}">
                <a16:creationId xmlns:a16="http://schemas.microsoft.com/office/drawing/2014/main" id="{F76646AF-D5A0-4E27-BABC-541A0308558A}"/>
              </a:ext>
            </a:extLst>
          </p:cNvPr>
          <p:cNvSpPr/>
          <p:nvPr/>
        </p:nvSpPr>
        <p:spPr>
          <a:xfrm>
            <a:off x="267284" y="2636909"/>
            <a:ext cx="1160584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accent3">
                    <a:lumMod val="50000"/>
                  </a:schemeClr>
                </a:solidFill>
                <a:ea typeface="+mj-ea"/>
                <a:cs typeface="+mj-cs"/>
              </a:rPr>
              <a:t>• tips for shopping </a:t>
            </a:r>
            <a:br>
              <a:rPr lang="en-US" sz="5400" dirty="0">
                <a:solidFill>
                  <a:schemeClr val="accent3">
                    <a:lumMod val="50000"/>
                  </a:schemeClr>
                </a:solidFill>
                <a:ea typeface="+mj-ea"/>
                <a:cs typeface="+mj-cs"/>
              </a:rPr>
            </a:br>
            <a:r>
              <a:rPr lang="en-US" sz="5400" dirty="0">
                <a:solidFill>
                  <a:schemeClr val="accent3">
                    <a:lumMod val="50000"/>
                  </a:schemeClr>
                </a:solidFill>
                <a:ea typeface="+mj-ea"/>
                <a:cs typeface="+mj-cs"/>
              </a:rPr>
              <a:t>• tips for home and work </a:t>
            </a:r>
            <a:br>
              <a:rPr lang="en-US" sz="5400" dirty="0">
                <a:solidFill>
                  <a:schemeClr val="accent3">
                    <a:lumMod val="50000"/>
                  </a:schemeClr>
                </a:solidFill>
                <a:ea typeface="+mj-ea"/>
                <a:cs typeface="+mj-cs"/>
              </a:rPr>
            </a:br>
            <a:r>
              <a:rPr lang="en-US" sz="5400" dirty="0">
                <a:solidFill>
                  <a:schemeClr val="accent3">
                    <a:lumMod val="50000"/>
                  </a:schemeClr>
                </a:solidFill>
                <a:ea typeface="+mj-ea"/>
                <a:cs typeface="+mj-cs"/>
              </a:rPr>
              <a:t>• tips for when you want a snack </a:t>
            </a:r>
            <a:endParaRPr lang="uk-UA" sz="16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764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Посилка">
  <a:themeElements>
    <a:clrScheme name="Посилка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Посилка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осилка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Посилка</Template>
  <TotalTime>109</TotalTime>
  <Words>25</Words>
  <Application>Microsoft Office PowerPoint</Application>
  <PresentationFormat>Широкий екран</PresentationFormat>
  <Paragraphs>10</Paragraphs>
  <Slides>10</Slides>
  <Notes>2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Gill Sans MT</vt:lpstr>
      <vt:lpstr>Посилка</vt:lpstr>
      <vt:lpstr>Smart snacking</vt:lpstr>
      <vt:lpstr>Презентація PowerPoint</vt:lpstr>
      <vt:lpstr>Презентація PowerPoint</vt:lpstr>
      <vt:lpstr>Презентація PowerPoint</vt:lpstr>
      <vt:lpstr>Презентація PowerPoint</vt:lpstr>
      <vt:lpstr>Healthy snack ideas</vt:lpstr>
      <vt:lpstr>Fruit and vegetable ideas</vt:lpstr>
      <vt:lpstr>More snack ideas</vt:lpstr>
      <vt:lpstr>  Smart snacking tips  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snacking</dc:title>
  <dc:creator>Ольга Кравець</dc:creator>
  <cp:lastModifiedBy>Ольга Кравець</cp:lastModifiedBy>
  <cp:revision>13</cp:revision>
  <dcterms:created xsi:type="dcterms:W3CDTF">2021-02-25T15:20:48Z</dcterms:created>
  <dcterms:modified xsi:type="dcterms:W3CDTF">2021-03-03T20:31:05Z</dcterms:modified>
</cp:coreProperties>
</file>

<file path=docProps/thumbnail.jpeg>
</file>